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8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Relationship Id="rId3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52400" y="0"/>
            <a:ext cx="4419600" cy="1470025"/>
          </a:xfrm>
        </p:spPr>
        <p:txBody>
          <a:bodyPr>
            <a:normAutofit fontScale="90000"/>
          </a:bodyPr>
          <a:lstStyle/>
          <a:p>
            <a:r>
              <a:rPr lang="en-US" sz="3200" dirty="0"/>
              <a:t>SOA Partitioning with Pre-existing Particles: Size-independent? </a:t>
            </a:r>
            <a:r>
              <a:rPr lang="en-US" sz="1800" dirty="0"/>
              <a:t>-</a:t>
            </a:r>
            <a:r>
              <a:rPr lang="en-US" sz="1800" dirty="0" smtClean="0"/>
              <a:t>Jun Liu</a:t>
            </a:r>
            <a:endParaRPr lang="en-US" sz="1800" dirty="0"/>
          </a:p>
        </p:txBody>
      </p:sp>
      <p:sp>
        <p:nvSpPr>
          <p:cNvPr id="5" name="TextBox 4"/>
          <p:cNvSpPr txBox="1"/>
          <p:nvPr/>
        </p:nvSpPr>
        <p:spPr>
          <a:xfrm>
            <a:off x="8842314" y="64886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2401" y="4567753"/>
            <a:ext cx="3429000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Key assumptions:</a:t>
            </a:r>
          </a:p>
          <a:p>
            <a:r>
              <a:rPr lang="en-US" sz="1600" b="1" dirty="0" smtClean="0"/>
              <a:t>-</a:t>
            </a:r>
            <a:r>
              <a:rPr lang="en-US" sz="1600" dirty="0"/>
              <a:t>Preexisting aerosols </a:t>
            </a:r>
            <a:r>
              <a:rPr lang="en-US" sz="1600" dirty="0" smtClean="0"/>
              <a:t> has not effect on the </a:t>
            </a:r>
          </a:p>
          <a:p>
            <a:r>
              <a:rPr lang="en-US" sz="1600" dirty="0" smtClean="0"/>
              <a:t>Process. No nucleation;</a:t>
            </a:r>
          </a:p>
          <a:p>
            <a:r>
              <a:rPr lang="en-US" sz="1600" b="1" dirty="0" smtClean="0"/>
              <a:t>-</a:t>
            </a:r>
            <a:r>
              <a:rPr lang="en-US" sz="1600" dirty="0" smtClean="0"/>
              <a:t>M-xylene is the exclusive ROG;</a:t>
            </a:r>
          </a:p>
          <a:p>
            <a:r>
              <a:rPr lang="en-US" sz="1600" b="1" dirty="0" smtClean="0"/>
              <a:t>-</a:t>
            </a:r>
            <a:r>
              <a:rPr lang="en-US" sz="1600" dirty="0" smtClean="0"/>
              <a:t>Ignore all other process</a:t>
            </a:r>
            <a:r>
              <a:rPr lang="en-US" sz="1600" b="1" dirty="0" smtClean="0"/>
              <a:t> </a:t>
            </a:r>
            <a:r>
              <a:rPr lang="en-US" sz="1600" dirty="0" smtClean="0"/>
              <a:t>( </a:t>
            </a:r>
            <a:r>
              <a:rPr lang="en-US" sz="1600" dirty="0" err="1" smtClean="0"/>
              <a:t>transportanion</a:t>
            </a:r>
            <a:r>
              <a:rPr lang="en-US" sz="1600" dirty="0" smtClean="0"/>
              <a:t> etc.);</a:t>
            </a:r>
          </a:p>
          <a:p>
            <a:r>
              <a:rPr lang="en-US" sz="1600" b="1" dirty="0" smtClean="0"/>
              <a:t>-</a:t>
            </a:r>
            <a:r>
              <a:rPr lang="en-US" sz="1600" dirty="0" smtClean="0"/>
              <a:t>The partitioning has no mass dependence.</a:t>
            </a:r>
            <a:endParaRPr lang="en-US" sz="1600" b="1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4289995" y="384472"/>
            <a:ext cx="484130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Yield Calculation:</a:t>
            </a:r>
          </a:p>
          <a:p>
            <a:r>
              <a:rPr lang="en-US" sz="2000" b="1" dirty="0" smtClean="0"/>
              <a:t>-</a:t>
            </a:r>
            <a:r>
              <a:rPr lang="en-US" sz="2000" dirty="0"/>
              <a:t>reacted amount of </a:t>
            </a:r>
            <a:r>
              <a:rPr lang="en-US" sz="2000" dirty="0" smtClean="0"/>
              <a:t>ROG is </a:t>
            </a:r>
            <a:r>
              <a:rPr lang="en-US" sz="2000" dirty="0"/>
              <a:t>2000 </a:t>
            </a:r>
            <a:r>
              <a:rPr lang="en-US" sz="2000" dirty="0" err="1" smtClean="0"/>
              <a:t>micog</a:t>
            </a:r>
            <a:r>
              <a:rPr lang="en-US" sz="2000" dirty="0" smtClean="0"/>
              <a:t>/m</a:t>
            </a:r>
            <a:r>
              <a:rPr lang="en-US" sz="2000" baseline="30000" dirty="0" smtClean="0"/>
              <a:t>-3</a:t>
            </a:r>
            <a:r>
              <a:rPr lang="en-US" sz="2000" dirty="0" smtClean="0"/>
              <a:t>;</a:t>
            </a:r>
          </a:p>
          <a:p>
            <a:r>
              <a:rPr lang="en-US" sz="2000" b="1" dirty="0" smtClean="0"/>
              <a:t>-</a:t>
            </a:r>
            <a:r>
              <a:rPr lang="en-US" sz="2000" dirty="0" smtClean="0"/>
              <a:t>Yield Calculated from </a:t>
            </a:r>
            <a:r>
              <a:rPr lang="en-US" sz="2000" dirty="0" err="1" smtClean="0"/>
              <a:t>Odum</a:t>
            </a:r>
            <a:r>
              <a:rPr lang="en-US" sz="2000" dirty="0" smtClean="0"/>
              <a:t> 1996 is 4.01%</a:t>
            </a:r>
          </a:p>
        </p:txBody>
      </p:sp>
      <p:pic>
        <p:nvPicPr>
          <p:cNvPr id="1028" name="Picture 4" descr="E:\3 ucsd\2013 winter quarter\217D\Homework\Hand in\1m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 l="2587" t="4366" r="5406" b="2086"/>
          <a:stretch/>
        </p:blipFill>
        <p:spPr bwMode="auto">
          <a:xfrm>
            <a:off x="4289995" y="1295400"/>
            <a:ext cx="4038600" cy="4607976"/>
          </a:xfrm>
          <a:prstGeom prst="rect">
            <a:avLst/>
          </a:prstGeom>
          <a:noFill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4559299" y="5903376"/>
            <a:ext cx="401590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Different from the condensation pattern </a:t>
            </a:r>
          </a:p>
          <a:p>
            <a:r>
              <a:rPr lang="en-US" dirty="0" smtClean="0"/>
              <a:t>we learned form class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376315" y="0"/>
            <a:ext cx="74411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i="1" dirty="0" smtClean="0"/>
              <a:t>SIO 217 D</a:t>
            </a:r>
            <a:endParaRPr lang="en-US" sz="1100" i="1" dirty="0"/>
          </a:p>
        </p:txBody>
      </p:sp>
      <p:grpSp>
        <p:nvGrpSpPr>
          <p:cNvPr id="19" name="Group 18"/>
          <p:cNvGrpSpPr/>
          <p:nvPr/>
        </p:nvGrpSpPr>
        <p:grpSpPr>
          <a:xfrm>
            <a:off x="-3" y="1422400"/>
            <a:ext cx="4191002" cy="3149600"/>
            <a:chOff x="-3" y="1422400"/>
            <a:chExt cx="4191002" cy="3149600"/>
          </a:xfrm>
        </p:grpSpPr>
        <p:sp>
          <p:nvSpPr>
            <p:cNvPr id="4" name="TextBox 3"/>
            <p:cNvSpPr txBox="1"/>
            <p:nvPr/>
          </p:nvSpPr>
          <p:spPr>
            <a:xfrm>
              <a:off x="-3" y="1422400"/>
              <a:ext cx="419100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Partitioning theory of </a:t>
              </a:r>
              <a:r>
                <a:rPr lang="en-US" b="1" dirty="0" err="1" smtClean="0"/>
                <a:t>Odum</a:t>
              </a:r>
              <a:r>
                <a:rPr lang="en-US" b="1" dirty="0" smtClean="0"/>
                <a:t> et al.:</a:t>
              </a:r>
              <a:endParaRPr lang="en-US" b="1" dirty="0"/>
            </a:p>
          </p:txBody>
        </p:sp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1828800"/>
              <a:ext cx="3975653" cy="2743200"/>
            </a:xfrm>
            <a:prstGeom prst="rect">
              <a:avLst/>
            </a:prstGeom>
          </p:spPr>
        </p:pic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4"/>
            <a:srcRect l="-3061" t="1351" r="44558" b="1351"/>
            <a:stretch>
              <a:fillRect/>
            </a:stretch>
          </p:blipFill>
          <p:spPr>
            <a:xfrm>
              <a:off x="838200" y="3657600"/>
              <a:ext cx="3048000" cy="425302"/>
            </a:xfrm>
            <a:prstGeom prst="rect">
              <a:avLst/>
            </a:prstGeom>
          </p:spPr>
        </p:pic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5"/>
            <a:srcRect l="-3333" t="-32757" r="75000" b="-12069"/>
            <a:stretch>
              <a:fillRect/>
            </a:stretch>
          </p:blipFill>
          <p:spPr>
            <a:xfrm>
              <a:off x="2362200" y="2819400"/>
              <a:ext cx="1295400" cy="5334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6520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842314" y="64886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52400" y="609600"/>
            <a:ext cx="3962400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Calculate the </a:t>
            </a:r>
            <a:r>
              <a:rPr lang="en-US" sz="1600" b="1" dirty="0"/>
              <a:t>condensation </a:t>
            </a:r>
            <a:r>
              <a:rPr lang="en-US" sz="1600" b="1" dirty="0" smtClean="0"/>
              <a:t>scenario based on simplified assumptions</a:t>
            </a:r>
            <a:r>
              <a:rPr lang="en-US" b="1" dirty="0" smtClean="0"/>
              <a:t>:</a:t>
            </a:r>
          </a:p>
          <a:p>
            <a:r>
              <a:rPr lang="en-US" b="1" dirty="0" smtClean="0"/>
              <a:t>-Same amount of mass transported to the aerosols;</a:t>
            </a:r>
          </a:p>
          <a:p>
            <a:r>
              <a:rPr lang="en-US" b="1" dirty="0" smtClean="0"/>
              <a:t>-The amount of mass transferred is </a:t>
            </a:r>
            <a:r>
              <a:rPr lang="en-US" b="1" dirty="0" smtClean="0"/>
              <a:t>proportional  </a:t>
            </a:r>
            <a:r>
              <a:rPr lang="en-US" b="1" dirty="0" smtClean="0"/>
              <a:t>to surface </a:t>
            </a:r>
            <a:r>
              <a:rPr lang="en-US" b="1" dirty="0" smtClean="0"/>
              <a:t>area</a:t>
            </a:r>
            <a:r>
              <a:rPr lang="en-US" b="1" dirty="0"/>
              <a:t>;</a:t>
            </a:r>
          </a:p>
        </p:txBody>
      </p:sp>
      <p:pic>
        <p:nvPicPr>
          <p:cNvPr id="2051" name="Picture 3" descr="E:\3 ucsd\2013 winter quarter\217D\Homework\2m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 l="3077" t="4260" r="6924" b="4614"/>
          <a:stretch/>
        </p:blipFill>
        <p:spPr bwMode="auto">
          <a:xfrm>
            <a:off x="4724400" y="457200"/>
            <a:ext cx="4195671" cy="6167995"/>
          </a:xfrm>
          <a:prstGeom prst="rect">
            <a:avLst/>
          </a:prstGeom>
          <a:noFill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-152400" y="-330200"/>
            <a:ext cx="75438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/>
              <a:t>Further Study: Comparison to Condensation</a:t>
            </a:r>
            <a:endParaRPr lang="en-US" sz="1800" dirty="0"/>
          </a:p>
        </p:txBody>
      </p:sp>
      <p:pic>
        <p:nvPicPr>
          <p:cNvPr id="2052" name="Picture 4" descr="E:\3 ucsd\2013 winter quarter\217D\Homework\2mi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1800" y="2445130"/>
            <a:ext cx="3403600" cy="4018138"/>
          </a:xfrm>
          <a:prstGeom prst="rect">
            <a:avLst/>
          </a:prstGeom>
          <a:noFill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8376315" y="0"/>
            <a:ext cx="74411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i="1" dirty="0" smtClean="0"/>
              <a:t>SIO 217 D</a:t>
            </a:r>
            <a:endParaRPr lang="en-US" sz="1100" i="1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64193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</TotalTime>
  <Words>146</Words>
  <Application>Microsoft Macintosh PowerPoint</Application>
  <PresentationFormat>On-screen Show (4:3)</PresentationFormat>
  <Paragraphs>21</Paragraphs>
  <Slides>2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SOA Partitioning with Pre-existing Particles: Size-independent? -Jun Liu</vt:lpstr>
      <vt:lpstr>Slide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Jun Liu</dc:creator>
  <cp:lastModifiedBy>Patrick Shaw</cp:lastModifiedBy>
  <cp:revision>18</cp:revision>
  <dcterms:created xsi:type="dcterms:W3CDTF">2014-02-25T02:17:40Z</dcterms:created>
  <dcterms:modified xsi:type="dcterms:W3CDTF">2014-02-25T02:51:37Z</dcterms:modified>
</cp:coreProperties>
</file>